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6858000" cy="9144000" type="screen4x3"/>
  <p:notesSz cx="6889750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36" y="-5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2840400"/>
            <a:ext cx="5829120" cy="9086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17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Calibri"/>
              </a:rPr>
              <a:t>Cliquez pour modifier le style du 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343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B3784A61-57C5-46A5-A4CF-7689CE4A488F}" type="datetime">
              <a:rPr lang="fr-FR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24/08/2025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343240" y="8475120"/>
            <a:ext cx="217152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4915080" y="8475120"/>
            <a:ext cx="1599840" cy="486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2DC66C21-B5BE-42D6-AB0A-99497B0733E4}" type="slidenum">
              <a:rPr lang="fr-FR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F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5FE4B6-54A0-4CEC-980B-86FE64F7AB2F}"/>
              </a:ext>
            </a:extLst>
          </p:cNvPr>
          <p:cNvSpPr/>
          <p:nvPr/>
        </p:nvSpPr>
        <p:spPr>
          <a:xfrm>
            <a:off x="238225" y="6154384"/>
            <a:ext cx="3429151" cy="215443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br>
              <a:rPr lang="fr-FR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 spécificité : l’Ikigai Go</a:t>
            </a: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qui associe prise de conscience, neurosciences et action.</a:t>
            </a:r>
            <a:b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approche qui stimule le mental et les émotions pour des résultats rapides, concrets et durables.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D4D54118-E496-211B-BBEB-54BB58D3D9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66" y="6253463"/>
            <a:ext cx="796122" cy="853574"/>
          </a:xfrm>
          <a:prstGeom prst="rect">
            <a:avLst/>
          </a:prstGeom>
        </p:spPr>
      </p:pic>
      <p:sp>
        <p:nvSpPr>
          <p:cNvPr id="63" name="CustomShape 1"/>
          <p:cNvSpPr/>
          <p:nvPr/>
        </p:nvSpPr>
        <p:spPr>
          <a:xfrm>
            <a:off x="235005" y="1651280"/>
            <a:ext cx="6397856" cy="1198875"/>
          </a:xfrm>
          <a:prstGeom prst="rect">
            <a:avLst/>
          </a:prstGeom>
          <a:solidFill>
            <a:srgbClr val="EB5D1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Chers parents, votre enfant traverse une phase difficile ?</a:t>
            </a:r>
            <a:endParaRPr lang="fr-FR" sz="3600" strike="noStrike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CustomShape 4"/>
          <p:cNvSpPr/>
          <p:nvPr/>
        </p:nvSpPr>
        <p:spPr>
          <a:xfrm>
            <a:off x="3747546" y="7169592"/>
            <a:ext cx="2854731" cy="1168097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400" b="1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Renseignements</a:t>
            </a:r>
          </a:p>
          <a:p>
            <a:r>
              <a:rPr lang="fr-FR" sz="1400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PAOLI Jean-François</a:t>
            </a:r>
          </a:p>
          <a:p>
            <a:r>
              <a:rPr lang="fr-FR" sz="1400" b="0" strike="noStrike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Tel: 06.25.88.47.25</a:t>
            </a:r>
            <a:endParaRPr lang="fr-FR" sz="1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0" strike="noStrike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contact@paoli-academy.com</a:t>
            </a:r>
            <a:endParaRPr lang="fr-FR" sz="1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1400" b="0" strike="noStrike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www.paoli-academy.com</a:t>
            </a:r>
            <a:endParaRPr lang="fr-FR" sz="14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CustomShape 5"/>
          <p:cNvSpPr/>
          <p:nvPr/>
        </p:nvSpPr>
        <p:spPr>
          <a:xfrm>
            <a:off x="1012609" y="9521"/>
            <a:ext cx="5143320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800" b="1" strike="noStrike" spc="-1" dirty="0">
                <a:solidFill>
                  <a:srgbClr val="EE743E"/>
                </a:solidFill>
                <a:latin typeface="Calibri"/>
              </a:rPr>
              <a:t>PAOLI ACADEMY </a:t>
            </a:r>
            <a:endParaRPr lang="fr-FR" sz="4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EE74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Accompagnement </a:t>
            </a:r>
          </a:p>
          <a:p>
            <a:pPr algn="ctr">
              <a:lnSpc>
                <a:spcPct val="100000"/>
              </a:lnSpc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Collégien, lycéen, étudiant</a:t>
            </a:r>
            <a:endParaRPr lang="fr-FR" sz="2400" b="0" strike="noStrike" spc="-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ustomShape 4">
            <a:extLst>
              <a:ext uri="{FF2B5EF4-FFF2-40B4-BE49-F238E27FC236}">
                <a16:creationId xmlns:a16="http://schemas.microsoft.com/office/drawing/2014/main" id="{B6D9F54D-2901-48A7-B0F1-7967D4E350BE}"/>
              </a:ext>
            </a:extLst>
          </p:cNvPr>
          <p:cNvSpPr/>
          <p:nvPr/>
        </p:nvSpPr>
        <p:spPr>
          <a:xfrm>
            <a:off x="3747546" y="6154384"/>
            <a:ext cx="2854731" cy="952653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Tarifs</a:t>
            </a:r>
          </a:p>
          <a:p>
            <a:pPr>
              <a:lnSpc>
                <a:spcPct val="100000"/>
              </a:lnSpc>
            </a:pPr>
            <a:r>
              <a:rPr lang="fr-FR" sz="1400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(Visio possible)</a:t>
            </a:r>
          </a:p>
          <a:p>
            <a:pPr>
              <a:lnSpc>
                <a:spcPct val="100000"/>
              </a:lnSpc>
            </a:pPr>
            <a:r>
              <a:rPr lang="fr-FR" sz="1400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70€ la séance d’une heure</a:t>
            </a:r>
          </a:p>
          <a:p>
            <a:pPr>
              <a:lnSpc>
                <a:spcPct val="100000"/>
              </a:lnSpc>
            </a:pPr>
            <a:r>
              <a:rPr lang="fr-FR" sz="1400" spc="-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320€ le pack de 5 séances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F397CDB-19FD-E4A3-F575-EE6303033A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44"/>
          <a:stretch>
            <a:fillRect/>
          </a:stretch>
        </p:blipFill>
        <p:spPr>
          <a:xfrm>
            <a:off x="1198517" y="2850155"/>
            <a:ext cx="4483352" cy="226841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F730F9D-CD4A-20C4-7A1E-212734B50CCC}"/>
              </a:ext>
            </a:extLst>
          </p:cNvPr>
          <p:cNvSpPr/>
          <p:nvPr/>
        </p:nvSpPr>
        <p:spPr>
          <a:xfrm rot="551172">
            <a:off x="4208455" y="3121268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Confiance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98137-4438-092A-FDA0-ADFFCB592F5B}"/>
              </a:ext>
            </a:extLst>
          </p:cNvPr>
          <p:cNvSpPr/>
          <p:nvPr/>
        </p:nvSpPr>
        <p:spPr>
          <a:xfrm rot="21136960">
            <a:off x="358367" y="3142899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Stress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95E190-A460-BF4F-3208-39F0E60D8B99}"/>
              </a:ext>
            </a:extLst>
          </p:cNvPr>
          <p:cNvSpPr/>
          <p:nvPr/>
        </p:nvSpPr>
        <p:spPr>
          <a:xfrm rot="21124102">
            <a:off x="125947" y="4236885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Blocages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5FD00B-85CD-2080-AC80-DA36D815A863}"/>
              </a:ext>
            </a:extLst>
          </p:cNvPr>
          <p:cNvSpPr/>
          <p:nvPr/>
        </p:nvSpPr>
        <p:spPr>
          <a:xfrm rot="551172">
            <a:off x="4286503" y="3714781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3C448E-194D-D081-E14C-CB11183DE285}"/>
              </a:ext>
            </a:extLst>
          </p:cNvPr>
          <p:cNvSpPr/>
          <p:nvPr/>
        </p:nvSpPr>
        <p:spPr>
          <a:xfrm rot="551172">
            <a:off x="4189551" y="4263461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Equilibre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0E1B60-D11E-D116-0ACB-BFE27BB77C0F}"/>
              </a:ext>
            </a:extLst>
          </p:cNvPr>
          <p:cNvSpPr/>
          <p:nvPr/>
        </p:nvSpPr>
        <p:spPr>
          <a:xfrm rot="21136960">
            <a:off x="286431" y="3693755"/>
            <a:ext cx="25613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000" b="1" cap="none" spc="0" dirty="0">
                <a:ln w="660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Phobies</a:t>
            </a:r>
          </a:p>
        </p:txBody>
      </p:sp>
      <p:sp>
        <p:nvSpPr>
          <p:cNvPr id="64" name="CustomShape 2"/>
          <p:cNvSpPr/>
          <p:nvPr/>
        </p:nvSpPr>
        <p:spPr>
          <a:xfrm>
            <a:off x="235005" y="5092603"/>
            <a:ext cx="6397856" cy="952653"/>
          </a:xfrm>
          <a:prstGeom prst="rect">
            <a:avLst/>
          </a:prstGeom>
          <a:solidFill>
            <a:srgbClr val="EB5D1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Redonner confiance et motivation</a:t>
            </a:r>
          </a:p>
          <a:p>
            <a:pPr algn="ctr">
              <a:lnSpc>
                <a:spcPct val="100000"/>
              </a:lnSpc>
            </a:pPr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à vos enfants avec l’Ikigaï Go !</a:t>
            </a:r>
            <a:endParaRPr lang="fr-FR" sz="2800" b="1" strike="noStrike" spc="-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4CF07F-6F50-1638-D74C-BA404F89F6BE}"/>
              </a:ext>
            </a:extLst>
          </p:cNvPr>
          <p:cNvSpPr/>
          <p:nvPr/>
        </p:nvSpPr>
        <p:spPr>
          <a:xfrm>
            <a:off x="173626" y="8337689"/>
            <a:ext cx="6428651" cy="73866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 de 30 ans d’expérience en coaching mental, pédagogie et arts martiaux.</a:t>
            </a:r>
            <a:b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Intervenant en collèges, lycées, écoles supérieures, j’apporte aux jeunes une méthode solide et éprouvée. 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814E4BD7-7735-6B95-A866-695477B14A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53" y="271251"/>
            <a:ext cx="1061413" cy="952653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877B0040-F8E0-C7EC-F344-8C6ADF31476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280" y="308012"/>
            <a:ext cx="1061413" cy="95265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DF6DEF0-C099-70B9-ECA6-3C4ACC9FE580}"/>
              </a:ext>
            </a:extLst>
          </p:cNvPr>
          <p:cNvSpPr/>
          <p:nvPr/>
        </p:nvSpPr>
        <p:spPr>
          <a:xfrm>
            <a:off x="1274658" y="6215485"/>
            <a:ext cx="2226350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Coach professionnel</a:t>
            </a: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Certifié neurosciences Certifié réflexes archaïques</a:t>
            </a:r>
          </a:p>
          <a:p>
            <a:r>
              <a:rPr lang="fr-FR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Fondateur Ikigaï </a:t>
            </a:r>
            <a:r>
              <a:rPr lang="fr-FR" sz="1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fr-FR" sz="1400" baseline="300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endParaRPr lang="fr-FR" sz="1400" baseline="30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</TotalTime>
  <Words>149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JEFF</dc:creator>
  <cp:lastModifiedBy>Jean-françois Paoli</cp:lastModifiedBy>
  <cp:revision>103</cp:revision>
  <cp:lastPrinted>2025-08-24T17:48:18Z</cp:lastPrinted>
  <dcterms:created xsi:type="dcterms:W3CDTF">2020-06-08T08:34:45Z</dcterms:created>
  <dcterms:modified xsi:type="dcterms:W3CDTF">2025-08-24T17:55:12Z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